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6C828"/>
    <a:srgbClr val="DE1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619" autoAdjust="0"/>
  </p:normalViewPr>
  <p:slideViewPr>
    <p:cSldViewPr snapToGrid="0">
      <p:cViewPr varScale="1">
        <p:scale>
          <a:sx n="66" d="100"/>
          <a:sy n="66" d="100"/>
        </p:scale>
        <p:origin x="84" y="2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5ECEE-BC00-439D-A048-7C52FC8E188A}" type="datetimeFigureOut">
              <a:rPr lang="hr-HR" smtClean="0"/>
              <a:t>11.8.2016.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339BC-CD28-4F4D-B2C4-D6E8CD2C01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84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Mrežne aplikacije su aplikacije koje su pokrenute od strane različitih računala, a koji su spojeni na mrežu. Među najčešće korištene mrežne aplikacije spada korištenje web preglednika kako bi se pronašli sadržaji na WWW-u (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Wide Web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korištenje e-mail aplikacije za slanje e-mailova putem WWW-a (web-bazirani e-mail servisi: Gmail, Outlook, Yahoo Mail i sl.) 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22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Stranica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nadzorna_ploca.php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pojavljuje tek nakon što smo unijeli ispravne korisničke podatke. Na stranici vidimo prostor u koji možemo upisati naš status te ga objaviti.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slici vidimo kako izgleda dokument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nadzorna_ploca.php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Vidimo da se prostor za pisanje statusa veže za tablicu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znači da kada upišemo status on će se pojaviti u našoj bazi u tablici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333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 smo objavili status on će nam se pokazati na stranici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nadzorna_ploca.php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 i u phpMyAdminu kada budemo gledali tablicu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slici vidimo da se naš status pojavio u tablici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je taj podatak sada sačuvan u našoj bazi. </a:t>
            </a:r>
          </a:p>
          <a:p>
            <a:endParaRPr lang="hr-HR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Ovako izgleda naš status na stranici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nadzorna_ploca.php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kada se objavi. Isto tako kada komentiramo naš komentar će biti spremljen u tablicu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komentarstatus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kada 'lajkamo' status to će biti zabilježeno u tablici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29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Svaka aplikacija ima direktnu vezu sa protokolom koji koristi. Primjeri protokola su:</a:t>
            </a:r>
          </a:p>
          <a:p>
            <a:endParaRPr lang="hr-HR" smtClean="0"/>
          </a:p>
          <a:p>
            <a:pPr marL="228600" indent="-228600">
              <a:buAutoNum type="arabicParenR"/>
            </a:pPr>
            <a:r>
              <a:rPr lang="hr-HR" smtClean="0"/>
              <a:t>HTTP – koristi ga WWW. Komunikacijski protokol koji se koristi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bi se uspostavila veza između WWW servera i proslijedile se HTML stranice direktno do klijentskog preglednika</a:t>
            </a:r>
          </a:p>
          <a:p>
            <a:pPr marL="228600" indent="-228600">
              <a:buAutoNum type="arabicParenR"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</a:t>
            </a:r>
            <a:r>
              <a:rPr lang="hr-HR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i IMAPv4 – koriste programi za elektronsku poštu. POP3 – omogućuje skladištenje pristigle pošte na serveru do trenutka prijave koristnika i prihvata pristiglih e-mailova. IMAPv4 – pohranjuje e-mailove na serveru bez obaveze korisnika da ih pohrani lokalno</a:t>
            </a:r>
          </a:p>
          <a:p>
            <a:pPr marL="228600" indent="-228600">
              <a:buAutoNum type="arabicParenR"/>
            </a:pPr>
            <a:endParaRPr lang="hr-HR" sz="120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hr-HR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 -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aplikacije najčešće koriste kako bi prenijele datoteke između udaljenih računala.</a:t>
            </a:r>
          </a:p>
          <a:p>
            <a:pPr marL="228600" indent="-228600">
              <a:buAutoNum type="arabicParenR"/>
            </a:pPr>
            <a:endParaRPr lang="hr-HR" smtClean="0"/>
          </a:p>
          <a:p>
            <a:pPr marL="228600" indent="-228600">
              <a:buAutoNum type="arabicParenR"/>
            </a:pPr>
            <a:r>
              <a:rPr lang="hr-HR" smtClean="0"/>
              <a:t>Telenet/SSH</a:t>
            </a:r>
            <a:r>
              <a:rPr lang="hr-HR" baseline="0" smtClean="0"/>
              <a:t> -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protokol koriste programi za udaljeni pristup kako bi pristupili udaljenim računalima</a:t>
            </a:r>
          </a:p>
          <a:p>
            <a:pPr marL="228600" indent="-228600">
              <a:buAutoNum type="arabicParenR"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SNMP - koriste aplikacije za upravljanje mrežom kako bi nadzirale status i aktivnost mrežnih uređaja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13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PhpMyAdmin je slobodan softverski alat koji je napisan pomoću PHP-a te je namijenjen za administraciju MySQL-a preko web sučelja. Također podržava razne operacije u MySQL-u i MariaDB-u. Često korištene operacije (upravljanje bazama podataka, tablicama, stupcima, relacijama, indeksima, korisnicima, itd.) mogu se odrađivati preko korisničkog sučelja dok još uvijek imate mogućnost direktnog izvršavanja bilo koje SQL naredbe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086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primjeru mrežne aplikacije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 društvena mreža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prikazat ćemo kako se koristi relacijska baza podataka u kojoj se pohranjuju podaci. Aplikacija će se raditi lokalno te će se promjene u bazi moći vidjeti u phpMyAdminu.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Kreirat ćemo relacijsku bazu podataka pod nazivom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omsdm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koja sadrži tablice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korisnik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komentarstatus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Sve tablice posjeduju primarni ključ, no, kako bismo stvorili relacije među njima moramo dodati i strani ključ.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19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Izgled naše</a:t>
            </a:r>
            <a:r>
              <a:rPr lang="hr-HR" baseline="0" smtClean="0"/>
              <a:t> baze u web pregledniku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67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Sada smo u tablicu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dodali strani ključ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korisnik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se veže na primarni ključ u tablici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korisnik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Princip je isti za sve ostale navedene tablice. Sada kada tablice imaju strani ključ možemo reći da smo napravili relaciju među njima, odnosno da smo ih povezali.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1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bazu smo dodali dva korisnika, Andreu Mihaljević i Tomislava Jakopeca, koji je ujedno i administrator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 društvene mreže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Tablica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korisnik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 atribute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prezime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avatar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lozinka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korisnicko_ime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Pomoću ovih podataka se možemo prijaviti na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 društvenu mrežu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Ispred vrijednosti lozinke je dodano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md5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to je ime za kriptografsku hash funkciju koja se koristi u sigurnosne svrhe za ratificiranje izvornosti datoteka ili podataka (dugačka je 128 bita, ratificirana internetskim standardom RFC 1321).</a:t>
            </a:r>
          </a:p>
          <a:p>
            <a:endParaRPr lang="hr-HR" smtClean="0"/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Zatim otvorimo web preglednik i upišemo localhost/phpmyadmin i klikom na našu bazu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omsdm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možemo vidjeti strukturu naše relacijske baze podataka koju smo prethodno kreirali.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48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Izgled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datoteke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prijava.php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koja provjerava podudara li se korisničko ime i lozinka koje smo upisali u formu sa atributima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korisnicko_ime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lozinka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se nalaze u tablici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korisnik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Ako je sve ispravno možemo ući 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 društvenu mrežu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439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Na ovoj slici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vidimo formu koju smo kreirali i gdje upisujemo korisničko ime i lozinku.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elementu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script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dolje u dokumentu vidimo da, ukoliko smo upisali točne podatke, idemo na stranicu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nadzorna_ploca.php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suprotnom dobijemo poruku da je uneseno korisničko ime i lozinka neispravno te da probamo ponovno.</a:t>
            </a:r>
          </a:p>
          <a:p>
            <a:endParaRPr lang="hr-H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9BC-CD28-4F4D-B2C4-D6E8CD2C01C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89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2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8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47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8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95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3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7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2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8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6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9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0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D702-17F8-4BDF-B32D-5ABBB2A553FC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smtClean="0"/>
              <a:t>Razvoj mrežne aplikacije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/>
              <a:t>Mrežna aplikacija „OMS društvena mreža“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4" y="1661399"/>
            <a:ext cx="7895145" cy="4072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5442" y="5733584"/>
            <a:ext cx="44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Izgled datoteke </a:t>
            </a:r>
            <a:r>
              <a:rPr lang="hr-HR" sz="1400" i="1" smtClean="0">
                <a:solidFill>
                  <a:schemeClr val="accent1">
                    <a:lumMod val="75000"/>
                  </a:schemeClr>
                </a:solidFill>
              </a:rPr>
              <a:t>index.php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5528" y="4267200"/>
            <a:ext cx="6687711" cy="943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/>
              <a:t>Mrežna aplikacija „OMS društvena mreža“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1400"/>
            <a:ext cx="8596668" cy="372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5442" y="5611911"/>
            <a:ext cx="44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Izgled datoteke </a:t>
            </a:r>
            <a:r>
              <a:rPr lang="hr-HR" sz="1400" i="1" smtClean="0">
                <a:solidFill>
                  <a:schemeClr val="accent1">
                    <a:lumMod val="75000"/>
                  </a:schemeClr>
                </a:solidFill>
              </a:rPr>
              <a:t>nadzorna_ploca.php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1445173" y="2451855"/>
            <a:ext cx="7161798" cy="1525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4014" y="4526968"/>
            <a:ext cx="44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Stranica </a:t>
            </a:r>
            <a:r>
              <a:rPr lang="hr-HR" sz="1400" i="1" smtClean="0">
                <a:solidFill>
                  <a:schemeClr val="accent1">
                    <a:lumMod val="75000"/>
                  </a:schemeClr>
                </a:solidFill>
              </a:rPr>
              <a:t>nadzorna_ploca.php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/>
              <a:t>Mrežna aplikacija „OMS društvena mreža“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931020" y="1094997"/>
            <a:ext cx="7922694" cy="222877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931020" y="3499056"/>
            <a:ext cx="7907127" cy="2091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7681" y="5766032"/>
            <a:ext cx="7489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Pregled stranice </a:t>
            </a:r>
            <a:r>
              <a:rPr lang="hr-HR" sz="1400" i="1" smtClean="0">
                <a:solidFill>
                  <a:schemeClr val="accent1">
                    <a:lumMod val="75000"/>
                  </a:schemeClr>
                </a:solidFill>
              </a:rPr>
              <a:t>status </a:t>
            </a:r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u phpMyAdminu i prikaz statusa na stranici </a:t>
            </a:r>
            <a:r>
              <a:rPr lang="hr-HR" sz="1400" i="1" smtClean="0">
                <a:solidFill>
                  <a:schemeClr val="accent1">
                    <a:lumMod val="75000"/>
                  </a:schemeClr>
                </a:solidFill>
              </a:rPr>
              <a:t>nadzorna_ploca.php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020" y="3098800"/>
            <a:ext cx="4218830" cy="16973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333625" y="4659554"/>
            <a:ext cx="2114550" cy="21724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0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mtClean="0"/>
              <a:t>Hvala na pažnji ! </a:t>
            </a:r>
            <a:endParaRPr lang="hr-HR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 smtClean="0"/>
              <a:t>Mrežne aplikacije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>
            <a:normAutofit/>
          </a:bodyPr>
          <a:lstStyle/>
          <a:p>
            <a:r>
              <a:rPr lang="hr-HR" sz="2000" smtClean="0"/>
              <a:t>aplikacije pokrenute od strane različitih računala spojenih na mrežu</a:t>
            </a:r>
          </a:p>
          <a:p>
            <a:endParaRPr lang="hr-HR" sz="2000"/>
          </a:p>
          <a:p>
            <a:r>
              <a:rPr lang="hr-HR" sz="2000" smtClean="0"/>
              <a:t>najčešće korištene web aplikacije</a:t>
            </a:r>
          </a:p>
          <a:p>
            <a:pPr lvl="1"/>
            <a:r>
              <a:rPr lang="hr-HR" sz="1800" smtClean="0"/>
              <a:t>web preglednici</a:t>
            </a:r>
          </a:p>
          <a:p>
            <a:pPr lvl="1"/>
            <a:r>
              <a:rPr lang="hr-HR" sz="1800" smtClean="0"/>
              <a:t>WWW e-mail aplikacije – Gmail, Outlook...</a:t>
            </a:r>
          </a:p>
          <a:p>
            <a:pPr lvl="1"/>
            <a:endParaRPr lang="hr-HR" sz="2000"/>
          </a:p>
          <a:p>
            <a:pPr lvl="1"/>
            <a:endParaRPr lang="hr-HR" sz="20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88" y="4327999"/>
            <a:ext cx="951364" cy="951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18" y="4303475"/>
            <a:ext cx="975888" cy="9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 smtClean="0"/>
              <a:t>Mreže aplikacije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>
            <a:normAutofit/>
          </a:bodyPr>
          <a:lstStyle/>
          <a:p>
            <a:r>
              <a:rPr lang="hr-HR" sz="2000" smtClean="0"/>
              <a:t>direktna veza s protokolom koji koristi</a:t>
            </a:r>
          </a:p>
          <a:p>
            <a:endParaRPr lang="hr-HR" sz="2000"/>
          </a:p>
          <a:p>
            <a:r>
              <a:rPr lang="hr-HR" sz="2000" smtClean="0"/>
              <a:t>protokoli: </a:t>
            </a:r>
          </a:p>
          <a:p>
            <a:pPr lvl="1"/>
            <a:r>
              <a:rPr lang="hr-HR" sz="1800" smtClean="0"/>
              <a:t>HTTP – veza servera i preglednika klijenta</a:t>
            </a:r>
          </a:p>
          <a:p>
            <a:pPr lvl="1"/>
            <a:r>
              <a:rPr lang="hr-HR" sz="1800" smtClean="0"/>
              <a:t>POP3 i IMAPv4 – elektronska pošta</a:t>
            </a:r>
          </a:p>
          <a:p>
            <a:pPr lvl="1"/>
            <a:r>
              <a:rPr lang="hr-HR" sz="1800" smtClean="0"/>
              <a:t>FTP – prijenos podataka</a:t>
            </a:r>
          </a:p>
          <a:p>
            <a:pPr lvl="1"/>
            <a:r>
              <a:rPr lang="hr-HR" sz="1800" smtClean="0"/>
              <a:t>Telenet/SSH – pristup udaljenim računalima</a:t>
            </a:r>
          </a:p>
          <a:p>
            <a:pPr lvl="1"/>
            <a:r>
              <a:rPr lang="hr-HR" sz="1800" smtClean="0"/>
              <a:t>SNMP – nadzor statusa i aktivnosti mrežnih uređaja</a:t>
            </a:r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7006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 smtClean="0"/>
              <a:t>PhpMyAdmin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>
            <a:normAutofit/>
          </a:bodyPr>
          <a:lstStyle/>
          <a:p>
            <a:r>
              <a:rPr lang="hr-HR" sz="2000" smtClean="0"/>
              <a:t>administracija MySQL-a preko web sučelja</a:t>
            </a:r>
          </a:p>
          <a:p>
            <a:endParaRPr lang="hr-HR" sz="2000"/>
          </a:p>
          <a:p>
            <a:r>
              <a:rPr lang="hr-HR" sz="2000" smtClean="0"/>
              <a:t>podržava razne operacije u MySQL-u</a:t>
            </a:r>
          </a:p>
          <a:p>
            <a:endParaRPr lang="hr-HR" sz="2000"/>
          </a:p>
          <a:p>
            <a:r>
              <a:rPr lang="hr-HR" sz="2000" smtClean="0"/>
              <a:t>neke od često korištenih operacije: </a:t>
            </a:r>
          </a:p>
          <a:p>
            <a:pPr lvl="1"/>
            <a:r>
              <a:rPr lang="hr-HR" sz="1800" smtClean="0"/>
              <a:t>upravljanje bazama podataka</a:t>
            </a:r>
          </a:p>
          <a:p>
            <a:pPr lvl="1"/>
            <a:r>
              <a:rPr lang="hr-HR" sz="1800" smtClean="0"/>
              <a:t>upravljanje tablicama</a:t>
            </a:r>
          </a:p>
          <a:p>
            <a:pPr lvl="1"/>
            <a:r>
              <a:rPr lang="hr-HR" sz="1800" smtClean="0"/>
              <a:t>upravljanje relacijama...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229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/>
              <a:t>Mrežna aplikacija „OMS društvena mreža“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01" y="1113473"/>
            <a:ext cx="6393134" cy="4379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5442" y="5613485"/>
            <a:ext cx="44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ERA dijagram </a:t>
            </a:r>
            <a:r>
              <a:rPr lang="hr-HR" sz="1400" i="1" smtClean="0">
                <a:solidFill>
                  <a:schemeClr val="accent1">
                    <a:lumMod val="75000"/>
                  </a:schemeClr>
                </a:solidFill>
              </a:rPr>
              <a:t>omsdm </a:t>
            </a:r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relacijske baze podataka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/>
              <a:t>Mrežna aplikacija „OMS društvena mreža“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1155019"/>
            <a:ext cx="4347984" cy="488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27347" y="2654517"/>
            <a:ext cx="2417523" cy="18873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Kreiranje </a:t>
            </a:r>
            <a:r>
              <a:rPr lang="hr-HR" i="1" smtClean="0"/>
              <a:t>omsdm </a:t>
            </a:r>
            <a:r>
              <a:rPr lang="hr-HR" smtClean="0"/>
              <a:t>relacijske baze podataka i tablica</a:t>
            </a:r>
            <a:endParaRPr lang="hr-HR"/>
          </a:p>
        </p:txBody>
      </p:sp>
      <p:sp>
        <p:nvSpPr>
          <p:cNvPr id="8" name="Right Brace 7"/>
          <p:cNvSpPr/>
          <p:nvPr/>
        </p:nvSpPr>
        <p:spPr>
          <a:xfrm>
            <a:off x="6050071" y="1052186"/>
            <a:ext cx="1014608" cy="4989175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67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/>
              <a:t>Mrežna aplikacija „OMS društvena mreža“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04" y="2943685"/>
            <a:ext cx="6357327" cy="1315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5441" y="4688439"/>
            <a:ext cx="44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Dodavanje stranih ključeva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/>
              <a:t>Mrežna aplikacija „OMS društvena mreža“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73" y="6038894"/>
            <a:ext cx="3148484" cy="762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585632" y="1057676"/>
            <a:ext cx="7364222" cy="199013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1585632" y="3159900"/>
            <a:ext cx="7364222" cy="25279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7" y="2617598"/>
            <a:ext cx="6159519" cy="1425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5442" y="4469609"/>
            <a:ext cx="44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Dodavanje korisnika u bazu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5908" y="5745421"/>
            <a:ext cx="6159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Struktura </a:t>
            </a:r>
            <a:r>
              <a:rPr lang="hr-HR" sz="1400" i="1" smtClean="0">
                <a:solidFill>
                  <a:schemeClr val="accent1">
                    <a:lumMod val="75000"/>
                  </a:schemeClr>
                </a:solidFill>
              </a:rPr>
              <a:t>omsdm </a:t>
            </a:r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relacijske baze i pregled tablice korisnik u phpMyAdminu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0457" y="1014409"/>
            <a:ext cx="7576457" cy="2102224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480457" y="3084981"/>
            <a:ext cx="7576457" cy="2563346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97869" y="6015081"/>
            <a:ext cx="254317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66932" y="6015081"/>
            <a:ext cx="317374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 animBg="1"/>
      <p:bldP spid="13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/>
              <a:t>Mrežna aplikacija „OMS društvena mreža“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7" y="1661399"/>
            <a:ext cx="5936015" cy="3617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5442" y="5579696"/>
            <a:ext cx="44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Datoteka </a:t>
            </a:r>
            <a:r>
              <a:rPr lang="hr-HR" sz="1400" i="1" smtClean="0">
                <a:solidFill>
                  <a:schemeClr val="accent1">
                    <a:lumMod val="75000"/>
                  </a:schemeClr>
                </a:solidFill>
              </a:rPr>
              <a:t>prijava.php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235526" y="1661398"/>
            <a:ext cx="6110187" cy="3389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5442" y="5297111"/>
            <a:ext cx="44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1">
                    <a:lumMod val="75000"/>
                  </a:schemeClr>
                </a:solidFill>
              </a:rPr>
              <a:t>Početna stranica OMS društvene mreže</a:t>
            </a:r>
            <a:endParaRPr lang="hr-HR" sz="14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953</Words>
  <Application>Microsoft Office PowerPoint</Application>
  <PresentationFormat>Widescreen</PresentationFormat>
  <Paragraphs>88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Razvoj mrežne aplikacije</vt:lpstr>
      <vt:lpstr>Mrežne aplikacije</vt:lpstr>
      <vt:lpstr>Mreže aplikacije</vt:lpstr>
      <vt:lpstr>PhpMyAdmin</vt:lpstr>
      <vt:lpstr>Mrežna aplikacija „OMS društvena mreža“ </vt:lpstr>
      <vt:lpstr>Mrežna aplikacija „OMS društvena mreža“ </vt:lpstr>
      <vt:lpstr>Mrežna aplikacija „OMS društvena mreža“ </vt:lpstr>
      <vt:lpstr>Mrežna aplikacija „OMS društvena mreža“ </vt:lpstr>
      <vt:lpstr>Mrežna aplikacija „OMS društvena mreža“ </vt:lpstr>
      <vt:lpstr>Mrežna aplikacija „OMS društvena mreža“ </vt:lpstr>
      <vt:lpstr>Mrežna aplikacija „OMS društvena mreža“ </vt:lpstr>
      <vt:lpstr>Mrežna aplikacija „OMS društvena mreža“ </vt:lpstr>
      <vt:lpstr>Hvala na pažnji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znanstveni laboratorij</dc:title>
  <dc:creator>Pc</dc:creator>
  <cp:lastModifiedBy>M</cp:lastModifiedBy>
  <cp:revision>80</cp:revision>
  <dcterms:created xsi:type="dcterms:W3CDTF">2016-03-18T08:07:10Z</dcterms:created>
  <dcterms:modified xsi:type="dcterms:W3CDTF">2016-08-11T13:30:40Z</dcterms:modified>
</cp:coreProperties>
</file>